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4" r:id="rId3"/>
    <p:sldId id="258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EDDD-3DC3-7540-964B-293C44023CAB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FBB7-4DBF-F94F-9935-57534E674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EDDD-3DC3-7540-964B-293C44023CAB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FBB7-4DBF-F94F-9935-57534E674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EDDD-3DC3-7540-964B-293C44023CAB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FBB7-4DBF-F94F-9935-57534E674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EDDD-3DC3-7540-964B-293C44023CAB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FBB7-4DBF-F94F-9935-57534E674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EDDD-3DC3-7540-964B-293C44023CAB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FBB7-4DBF-F94F-9935-57534E674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EDDD-3DC3-7540-964B-293C44023CAB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FBB7-4DBF-F94F-9935-57534E674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EDDD-3DC3-7540-964B-293C44023CAB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FBB7-4DBF-F94F-9935-57534E674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EDDD-3DC3-7540-964B-293C44023CAB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FBB7-4DBF-F94F-9935-57534E674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EDDD-3DC3-7540-964B-293C44023CAB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FBB7-4DBF-F94F-9935-57534E674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EDDD-3DC3-7540-964B-293C44023CAB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FBB7-4DBF-F94F-9935-57534E674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EDDD-3DC3-7540-964B-293C44023CAB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FBB7-4DBF-F94F-9935-57534E674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2EDDD-3DC3-7540-964B-293C44023CAB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CFBB7-4DBF-F94F-9935-57534E674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8443" y="1223801"/>
            <a:ext cx="5731586" cy="431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1601376" y="3362593"/>
            <a:ext cx="610319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40028" y="700513"/>
            <a:ext cx="1448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Hawaii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602797" y="700513"/>
            <a:ext cx="2608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Pennsylvania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32" y="4068017"/>
            <a:ext cx="2141733" cy="1970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26" y="1680258"/>
            <a:ext cx="3652570" cy="18262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4194" y="1485269"/>
            <a:ext cx="2937010" cy="21482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1081" y="4068017"/>
            <a:ext cx="2720122" cy="21760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350" y="660856"/>
            <a:ext cx="812512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Hawai’i </a:t>
            </a:r>
            <a:r>
              <a:rPr lang="en-US" sz="2800" dirty="0" err="1" smtClean="0"/>
              <a:t>pono’i</a:t>
            </a:r>
            <a:r>
              <a:rPr lang="en-US" sz="2800" dirty="0" smtClean="0"/>
              <a:t> 				Hawaii’s own true sons</a:t>
            </a:r>
          </a:p>
          <a:p>
            <a:r>
              <a:rPr lang="en-US" sz="2800" dirty="0" smtClean="0"/>
              <a:t>Nana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kou</a:t>
            </a:r>
            <a:r>
              <a:rPr lang="en-US" sz="2800" dirty="0" smtClean="0"/>
              <a:t> </a:t>
            </a:r>
            <a:r>
              <a:rPr lang="en-US" sz="2800" dirty="0" err="1" smtClean="0"/>
              <a:t>mou’i</a:t>
            </a:r>
            <a:r>
              <a:rPr lang="en-US" sz="2800" dirty="0" smtClean="0"/>
              <a:t> 			Be loyal to your chief</a:t>
            </a:r>
          </a:p>
          <a:p>
            <a:r>
              <a:rPr lang="en-US" sz="2800" dirty="0" err="1" smtClean="0"/>
              <a:t>Kalani</a:t>
            </a:r>
            <a:r>
              <a:rPr lang="en-US" sz="2800" dirty="0" smtClean="0"/>
              <a:t> </a:t>
            </a:r>
            <a:r>
              <a:rPr lang="en-US" sz="2800" dirty="0" err="1" smtClean="0"/>
              <a:t>ali’i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ali’i</a:t>
            </a:r>
            <a:r>
              <a:rPr lang="en-US" sz="2800" dirty="0" smtClean="0"/>
              <a:t> 			Your country’s liege and lord, 									the chief</a:t>
            </a:r>
          </a:p>
          <a:p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ali’i</a:t>
            </a:r>
            <a:r>
              <a:rPr lang="en-US" sz="2800" dirty="0" smtClean="0"/>
              <a:t> 						The chief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Makua</a:t>
            </a:r>
            <a:r>
              <a:rPr lang="en-US" sz="2800" dirty="0" smtClean="0"/>
              <a:t> </a:t>
            </a:r>
            <a:r>
              <a:rPr lang="en-US" sz="2800" dirty="0" err="1" smtClean="0"/>
              <a:t>lani</a:t>
            </a:r>
            <a:r>
              <a:rPr lang="en-US" sz="2800" dirty="0" smtClean="0"/>
              <a:t> </a:t>
            </a:r>
            <a:r>
              <a:rPr lang="en-US" sz="2800" dirty="0" err="1" smtClean="0"/>
              <a:t>e</a:t>
            </a:r>
            <a:r>
              <a:rPr lang="en-US" sz="2800" dirty="0" smtClean="0"/>
              <a:t>				Royal father</a:t>
            </a:r>
          </a:p>
          <a:p>
            <a:r>
              <a:rPr lang="en-US" sz="2800" dirty="0" err="1" smtClean="0"/>
              <a:t>Kamehameha</a:t>
            </a:r>
            <a:r>
              <a:rPr lang="en-US" sz="2800" dirty="0" smtClean="0"/>
              <a:t> </a:t>
            </a:r>
            <a:r>
              <a:rPr lang="en-US" sz="2800" dirty="0" err="1" smtClean="0"/>
              <a:t>e</a:t>
            </a:r>
            <a:r>
              <a:rPr lang="en-US" sz="2800" dirty="0" smtClean="0"/>
              <a:t>				</a:t>
            </a:r>
            <a:r>
              <a:rPr lang="en-US" sz="2800" dirty="0" err="1" smtClean="0"/>
              <a:t>Kamehameha</a:t>
            </a:r>
            <a:endParaRPr lang="en-US" sz="2800" dirty="0" smtClean="0"/>
          </a:p>
          <a:p>
            <a:r>
              <a:rPr lang="en-US" sz="2800" dirty="0" smtClean="0"/>
              <a:t>Na </a:t>
            </a:r>
            <a:r>
              <a:rPr lang="en-US" sz="2800" dirty="0" err="1" smtClean="0"/>
              <a:t>kaua</a:t>
            </a:r>
            <a:r>
              <a:rPr lang="en-US" sz="2800" dirty="0" smtClean="0"/>
              <a:t> </a:t>
            </a:r>
            <a:r>
              <a:rPr lang="en-US" sz="2800" dirty="0" err="1" smtClean="0"/>
              <a:t>e</a:t>
            </a:r>
            <a:r>
              <a:rPr lang="en-US" sz="2800" dirty="0" smtClean="0"/>
              <a:t> pale				Who defended in war</a:t>
            </a:r>
          </a:p>
          <a:p>
            <a:r>
              <a:rPr lang="en-US" sz="2800" dirty="0" smtClean="0"/>
              <a:t>Me ka </a:t>
            </a:r>
            <a:r>
              <a:rPr lang="en-US" sz="2800" dirty="0" err="1" smtClean="0"/>
              <a:t>ihe</a:t>
            </a:r>
            <a:r>
              <a:rPr lang="en-US" sz="2800" dirty="0" smtClean="0"/>
              <a:t>					With spears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62"/>
            <a:ext cx="8229600" cy="1143000"/>
          </a:xfrm>
        </p:spPr>
        <p:txBody>
          <a:bodyPr/>
          <a:lstStyle/>
          <a:p>
            <a:r>
              <a:rPr lang="en-US" dirty="0" smtClean="0"/>
              <a:t>Hula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474" y="1392716"/>
            <a:ext cx="3168316" cy="4752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80" y="2633318"/>
            <a:ext cx="3669839" cy="24037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57" y="1417638"/>
            <a:ext cx="2890812" cy="28098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414" y="1417637"/>
            <a:ext cx="2004386" cy="3627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019" y="1706958"/>
            <a:ext cx="2999665" cy="2252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597821" y="3120856"/>
            <a:ext cx="2128588" cy="48376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98</Words>
  <Application>Microsoft Macintosh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Hula</vt:lpstr>
      <vt:lpstr>Instruments</vt:lpstr>
    </vt:vector>
  </TitlesOfParts>
  <Company>Temple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Rebekah Mackley</dc:creator>
  <cp:lastModifiedBy>Rebekah Mackley</cp:lastModifiedBy>
  <cp:revision>19</cp:revision>
  <dcterms:created xsi:type="dcterms:W3CDTF">2014-04-30T00:53:07Z</dcterms:created>
  <dcterms:modified xsi:type="dcterms:W3CDTF">2014-04-30T00:59:34Z</dcterms:modified>
</cp:coreProperties>
</file>